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26" r:id="rId5"/>
    <p:sldId id="332" r:id="rId6"/>
    <p:sldId id="317" r:id="rId7"/>
    <p:sldId id="331" r:id="rId8"/>
    <p:sldId id="306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8" r:id="rId17"/>
    <p:sldId id="329" r:id="rId18"/>
    <p:sldId id="294" r:id="rId19"/>
    <p:sldId id="327" r:id="rId20"/>
    <p:sldId id="32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879" autoAdjust="0"/>
  </p:normalViewPr>
  <p:slideViewPr>
    <p:cSldViewPr snapToGrid="0">
      <p:cViewPr>
        <p:scale>
          <a:sx n="75" d="100"/>
          <a:sy n="75" d="100"/>
        </p:scale>
        <p:origin x="81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56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141C-DCFE-6307-4B80-34656073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64" y="1228523"/>
            <a:ext cx="8459216" cy="1073614"/>
          </a:xfrm>
        </p:spPr>
        <p:txBody>
          <a:bodyPr/>
          <a:lstStyle/>
          <a:p>
            <a:r>
              <a:rPr lang="en-US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COMBINATION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1589-7DAF-D939-1B2C-C1482FB2B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302137"/>
            <a:ext cx="7744968" cy="2697480"/>
          </a:xfrm>
        </p:spPr>
        <p:txBody>
          <a:bodyPr>
            <a:normAutofit/>
          </a:bodyPr>
          <a:lstStyle/>
          <a:p>
            <a:r>
              <a:rPr lang="en-US" sz="3200" dirty="0"/>
              <a:t>The advantages of both kinds of layout are combined in a process and product layout are combined in a process and product layout . A combination layout is possible when an item is manufactured in multiple types and sizes.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D951E-435C-FEBE-5D6A-748821D361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C2DC2-27B1-9417-C012-78DCE17D1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01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1B544-9E3B-245D-98FF-A36E41DD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25880"/>
            <a:ext cx="8695944" cy="132588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GRID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1C905-93B7-2FCB-03FE-694204CE9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024" y="2651760"/>
            <a:ext cx="7744968" cy="2697480"/>
          </a:xfrm>
        </p:spPr>
        <p:txBody>
          <a:bodyPr>
            <a:normAutofit/>
          </a:bodyPr>
          <a:lstStyle/>
          <a:p>
            <a:r>
              <a:rPr lang="en-US" sz="3200" dirty="0"/>
              <a:t>A grid layout is a design that uses a grid structure to arrange elements. It is often used to create a visual hierarchy, organize content, and create a unified design.</a:t>
            </a:r>
          </a:p>
          <a:p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D74E7-AB8C-4714-9CD2-E15A0A6CD2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40BD0-A8C7-EC2D-93DC-D302405B3B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70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3357-1BE6-F232-9C09-C4DDF6F3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201629"/>
            <a:ext cx="8695944" cy="1325880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HIERARCHICAL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0C62-7DFA-286A-0A84-4C57A16C2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527509"/>
            <a:ext cx="7744968" cy="2697480"/>
          </a:xfrm>
        </p:spPr>
        <p:txBody>
          <a:bodyPr>
            <a:normAutofit/>
          </a:bodyPr>
          <a:lstStyle/>
          <a:p>
            <a:r>
              <a:rPr lang="en-US" sz="3200" dirty="0"/>
              <a:t>A hierarchical layout is a design that arranges elements in a hierarchy. It is often used to organize content and create a visual hierarchy.</a:t>
            </a:r>
          </a:p>
          <a:p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AFE2DE-A683-78DC-1A26-834E35C1E5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1CF86-5FB1-6138-B664-DE47C81DD9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84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028" y="1899919"/>
            <a:ext cx="8695944" cy="365125"/>
          </a:xfrm>
        </p:spPr>
        <p:txBody>
          <a:bodyPr>
            <a:normAutofit fontScale="90000"/>
          </a:bodyPr>
          <a:lstStyle/>
          <a:p>
            <a:r>
              <a:rPr lang="en-US" sz="49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MAGAZINE LAYOUT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3516" y="2410221"/>
            <a:ext cx="7744968" cy="2697480"/>
          </a:xfrm>
        </p:spPr>
        <p:txBody>
          <a:bodyPr>
            <a:normAutofit/>
          </a:bodyPr>
          <a:lstStyle/>
          <a:p>
            <a:r>
              <a:rPr lang="en-US" sz="3200" dirty="0"/>
              <a:t>A magazine layout is a design that arranges elements according to a grid structure. It is often used to create a visual hierarchy and organize content for magazine pages.</a:t>
            </a:r>
          </a:p>
          <a:p>
            <a:endParaRPr lang="en-US" sz="2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09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ADAPTIVE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adaptive layout is a design that changes based on the user’s interaction with the content. It is often used to create more interactive experiences</a:t>
            </a:r>
            <a:r>
              <a:rPr lang="en-US" sz="3600" dirty="0"/>
              <a:t>.</a:t>
            </a:r>
          </a:p>
          <a:p>
            <a:endParaRPr lang="en-US" sz="25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77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483" y="163418"/>
            <a:ext cx="6612725" cy="1325880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AREA OF IMPROVEMENT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8644" y="1425387"/>
            <a:ext cx="5065776" cy="4814047"/>
          </a:xfrm>
        </p:spPr>
        <p:txBody>
          <a:bodyPr>
            <a:normAutofit/>
          </a:bodyPr>
          <a:lstStyle/>
          <a:p>
            <a:r>
              <a:rPr lang="en-US" sz="2000" b="1" dirty="0"/>
              <a:t> </a:t>
            </a:r>
            <a:r>
              <a:rPr lang="en-US" sz="2200" b="1" dirty="0"/>
              <a:t>INCREASE LENGTH OF GROUNDS</a:t>
            </a:r>
          </a:p>
          <a:p>
            <a:r>
              <a:rPr lang="en-US" sz="2200" b="1" dirty="0"/>
              <a:t> BUILD A BALCONY IN TRIPLE OCCUPENCY IN HOSTEL </a:t>
            </a:r>
          </a:p>
          <a:p>
            <a:r>
              <a:rPr lang="en-US" sz="2200" b="1" dirty="0"/>
              <a:t>INCREASE NO OF LIFTS OR CAPACITY OF LIFTS IN ACADEMIC BLOCK 7 AND 8</a:t>
            </a:r>
          </a:p>
          <a:p>
            <a:r>
              <a:rPr lang="en-US" sz="2200" b="1" dirty="0"/>
              <a:t> INCREASE THE NO OF BATHROOMS IN ACADEMIC BLOCK</a:t>
            </a:r>
          </a:p>
          <a:p>
            <a:r>
              <a:rPr lang="en-US" sz="2200" b="1" dirty="0"/>
              <a:t> IMPROVE IN MATERIAL QUALITY OF BUILDINGS(HOSTELS,ACADEMIC BLOCKS,LABS ETC.)</a:t>
            </a:r>
          </a:p>
          <a:p>
            <a:r>
              <a:rPr lang="en-US" sz="2200" b="1" dirty="0"/>
              <a:t>IMPROVEMENT IN THE QUALITY OF SYSTEMS IN LAB</a:t>
            </a:r>
          </a:p>
          <a:p>
            <a:pPr marL="0" indent="0">
              <a:buNone/>
            </a:pPr>
            <a:r>
              <a:rPr lang="en-US" sz="2200" b="1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6B418-FC76-34A1-32F9-FD1573E3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" y="0"/>
            <a:ext cx="51606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10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3953" cy="68585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0" y="54465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Improve the aesthetics of the campus.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Install more bike racks.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Improve the accessibility of the University to make it easer for student and staffs to move around the campus.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50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A92C-2D67-3532-6DDE-25C4D85F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66D6D-B9B2-6CE5-70B7-D047CE3EF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518" y="1682764"/>
            <a:ext cx="4150658" cy="3292647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THANK    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82458-E8D4-1051-F63F-67CCC7279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41"/>
          <a:stretch/>
        </p:blipFill>
        <p:spPr>
          <a:xfrm>
            <a:off x="1026543" y="1958196"/>
            <a:ext cx="3804249" cy="27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7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9656" y="1211079"/>
            <a:ext cx="2941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Department of Computer </a:t>
            </a:r>
          </a:p>
          <a:p>
            <a:pPr algn="ctr"/>
            <a:r>
              <a:rPr lang="en-US" sz="2000" b="1" dirty="0"/>
              <a:t>Science</a:t>
            </a:r>
          </a:p>
          <a:p>
            <a:pPr algn="ctr"/>
            <a:r>
              <a:rPr lang="en-US" sz="2400" b="1" dirty="0"/>
              <a:t>GLA UNIVERSITY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1726" y="2376764"/>
            <a:ext cx="3148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</a:t>
            </a:r>
            <a:r>
              <a:rPr lang="en-US" b="1" dirty="0"/>
              <a:t>GLA University , </a:t>
            </a:r>
          </a:p>
          <a:p>
            <a:r>
              <a:rPr lang="en-US" b="1" dirty="0"/>
              <a:t>           Mathura-281406</a:t>
            </a:r>
          </a:p>
          <a:p>
            <a:pPr algn="ctr"/>
            <a:r>
              <a:rPr lang="en-US" dirty="0"/>
              <a:t>19 JANUARY 2023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919" y="3276957"/>
            <a:ext cx="1820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Submitted to:-</a:t>
            </a:r>
          </a:p>
          <a:p>
            <a:r>
              <a:rPr lang="en-US" sz="2000" dirty="0"/>
              <a:t>  Sunil Kumar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9558" y="4318205"/>
            <a:ext cx="2083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   </a:t>
            </a:r>
            <a:r>
              <a:rPr lang="en-US" sz="1600" b="1" dirty="0"/>
              <a:t>Submitted by:-</a:t>
            </a:r>
          </a:p>
          <a:p>
            <a:r>
              <a:rPr lang="en-US" sz="1600" dirty="0"/>
              <a:t>  PROJECT GUIDE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85404" y="4854414"/>
            <a:ext cx="17597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Luvya Sharma ,73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86267" y="4879981"/>
            <a:ext cx="17382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Muskan gupta,38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07938" y="5166325"/>
            <a:ext cx="1361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Mohit Krishna Kaushik,37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6330" y="5199529"/>
            <a:ext cx="1039989" cy="569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Naresh</a:t>
            </a:r>
          </a:p>
          <a:p>
            <a:r>
              <a:rPr lang="en-US" sz="1500" dirty="0"/>
              <a:t> Singh,39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9558" y="5694756"/>
            <a:ext cx="16735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Mayank Singh,36</a:t>
            </a:r>
          </a:p>
        </p:txBody>
      </p:sp>
    </p:spTree>
    <p:extLst>
      <p:ext uri="{BB962C8B-B14F-4D97-AF65-F5344CB8AC3E}">
        <p14:creationId xmlns:p14="http://schemas.microsoft.com/office/powerpoint/2010/main" val="20812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3836-8675-8D73-39BE-9FACBAE5C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368" y="978408"/>
            <a:ext cx="5559552" cy="1325880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dirty="0">
                <a:latin typeface="Cambria" panose="02040503050406030204" pitchFamily="18" charset="0"/>
                <a:ea typeface="Cambria" panose="02040503050406030204" pitchFamily="18" charset="0"/>
              </a:rPr>
              <a:t>AGENDA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DB511-C395-453D-4363-19F1A7FD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C31EE-9BFB-7121-61C1-174D8A335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6CCEC4-5113-71DD-A014-2B8482EF03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35140" y="2194560"/>
            <a:ext cx="5097780" cy="4306824"/>
          </a:xfrm>
        </p:spPr>
        <p:txBody>
          <a:bodyPr/>
          <a:lstStyle/>
          <a:p>
            <a:pPr algn="ctr"/>
            <a:r>
              <a:rPr lang="en-US" b="1" dirty="0">
                <a:latin typeface="Baskerville" panose="02020502070401020303"/>
              </a:rPr>
              <a:t>.  LAYOUT  OF   GLA</a:t>
            </a:r>
          </a:p>
          <a:p>
            <a:pPr algn="ctr"/>
            <a:r>
              <a:rPr lang="en-US" b="1" dirty="0">
                <a:latin typeface="Baskerville" panose="02020502070401020303"/>
              </a:rPr>
              <a:t>. TO KNOW ABOUT LAYOUT</a:t>
            </a:r>
          </a:p>
          <a:p>
            <a:pPr algn="ctr"/>
            <a:r>
              <a:rPr lang="en-US" b="1" dirty="0">
                <a:latin typeface="Baskerville" panose="02020502070401020303"/>
              </a:rPr>
              <a:t>. TYPES  OF  LAYOUT</a:t>
            </a:r>
          </a:p>
          <a:p>
            <a:pPr algn="ctr"/>
            <a:r>
              <a:rPr lang="en-US" b="1" dirty="0">
                <a:latin typeface="Baskerville" panose="02020502070401020303"/>
              </a:rPr>
              <a:t>.  AREA  OF  IMPROVEMENT   IN  </a:t>
            </a:r>
          </a:p>
          <a:p>
            <a:pPr algn="ctr"/>
            <a:r>
              <a:rPr lang="en-US" b="1" dirty="0">
                <a:latin typeface="Baskerville" panose="02020502070401020303"/>
              </a:rPr>
              <a:t>   LAYOUT   OF    GLA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3F3907-109F-80E0-8990-AB0FDB605E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05984-CD65-2CFD-9342-5F7BB0C0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2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65224" y="276847"/>
            <a:ext cx="8931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LAYOUT OF GLA UNIVERSITY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79704" y="1368266"/>
            <a:ext cx="60960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000" dirty="0"/>
              <a:t>University layout is designed to create a pleasant and stimulating environment for student and staffs. The layout focuses on the use of open space and natural element to create a welcoming atmosphere . The main campus is organized in four main section: The Academic Zone, The Administrative Zone ,The Student Service Zone and The Residential Zone.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285" y="1482422"/>
            <a:ext cx="5200563" cy="3546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2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049020"/>
            <a:ext cx="8695944" cy="1325880"/>
          </a:xfrm>
        </p:spPr>
        <p:txBody>
          <a:bodyPr>
            <a:normAutofit/>
          </a:bodyPr>
          <a:lstStyle/>
          <a:p>
            <a:r>
              <a:rPr lang="en-US" sz="66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WHAT IS A LAYOUT</a:t>
            </a:r>
            <a:r>
              <a:rPr lang="en-US" sz="6600" b="1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3496" y="2446021"/>
            <a:ext cx="7744968" cy="2697480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A  LAYOUT  OF  A  BUILDING  OR  A  STRUCTURE  SHOWS  THE  PLANS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OF  ITS  FOUNDATION  ON  THE  GROUND  SURFACE  ACCORDING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TO  ITS  DRAWING, SO  THAT  EXCAVATION  CAN  BE CARRIED  OUT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EXACTLY  WHERE  REQUIRED  AND  REQUIRED  AND  POSITION</a:t>
            </a:r>
          </a:p>
          <a:p>
            <a:r>
              <a:rPr lang="en-US" dirty="0">
                <a:latin typeface="Franklin Gothic Book" panose="020B0503020102020204" pitchFamily="34" charset="0"/>
              </a:rPr>
              <a:t>AND  ORIENTATION  OF  THE  BUILDING  IS  EXACTLY  SPECIFIED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E91F-5DD4-F543-A199-1BE028C6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4080" y="822862"/>
            <a:ext cx="7904480" cy="1646017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CHARACTERISTICS OF A </a:t>
            </a:r>
            <a:b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</a:br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GOOD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D34DE-C4CC-F5FA-4D6F-7B6273C1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7388" y="2336799"/>
            <a:ext cx="4582220" cy="2885499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AutoNum type="arabicPeriod"/>
            </a:pPr>
            <a:r>
              <a:rPr lang="en-US" sz="3100" b="1" dirty="0"/>
              <a:t>Efficient Space Utilization</a:t>
            </a:r>
          </a:p>
          <a:p>
            <a:pPr marL="457200" indent="-457200">
              <a:buAutoNum type="arabicPeriod"/>
            </a:pPr>
            <a:r>
              <a:rPr lang="en-US" sz="3100" b="1" dirty="0"/>
              <a:t>Economy In Handling</a:t>
            </a:r>
          </a:p>
          <a:p>
            <a:pPr marL="457200" indent="-457200">
              <a:buAutoNum type="arabicPeriod"/>
            </a:pPr>
            <a:r>
              <a:rPr lang="en-US" sz="3100" b="1" dirty="0"/>
              <a:t>Minimum Movement </a:t>
            </a:r>
          </a:p>
          <a:p>
            <a:pPr marL="457200" indent="-457200">
              <a:buAutoNum type="arabicPeriod"/>
            </a:pPr>
            <a:r>
              <a:rPr lang="en-US" sz="3100" b="1" dirty="0"/>
              <a:t>Accessibility</a:t>
            </a:r>
          </a:p>
          <a:p>
            <a:pPr marL="457200" indent="-457200">
              <a:buAutoNum type="arabicPeriod"/>
            </a:pPr>
            <a:r>
              <a:rPr lang="en-US" sz="3100" b="1" dirty="0"/>
              <a:t>Reduction Of Discomfort</a:t>
            </a:r>
          </a:p>
          <a:p>
            <a:pPr marL="457200" indent="-457200">
              <a:buAutoNum type="arabicPeriod"/>
            </a:pPr>
            <a:r>
              <a:rPr lang="en-US" sz="3100" b="1" dirty="0"/>
              <a:t>Preservation Of Material And Equipment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591BB-D8A7-2A5F-136A-20EF3FCF52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78784-62BD-7828-0DA5-485ABC2F76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D383C-5FB6-FE46-5A7C-513249230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95" y="2336799"/>
            <a:ext cx="4391193" cy="288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7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C04B-9659-887D-384C-AAC14AA79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64" y="924560"/>
            <a:ext cx="8469376" cy="1127536"/>
          </a:xfrm>
        </p:spPr>
        <p:txBody>
          <a:bodyPr>
            <a:normAutofit/>
          </a:bodyPr>
          <a:lstStyle/>
          <a:p>
            <a:r>
              <a:rPr lang="en-US" sz="56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TYPES OF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0D42C-2AD3-CE27-D910-B013DB23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1079" y="1900518"/>
            <a:ext cx="3238529" cy="323625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sz="2400" b="1" dirty="0"/>
              <a:t>Fixed Layout </a:t>
            </a:r>
          </a:p>
          <a:p>
            <a:pPr marL="457200" indent="-457200">
              <a:buAutoNum type="arabicPeriod"/>
            </a:pPr>
            <a:r>
              <a:rPr lang="en-US" sz="2400" b="1" dirty="0"/>
              <a:t>Responsive Layout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Grid Layout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Hierarchical Layout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Magazine Layout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Adaptive Layout</a:t>
            </a:r>
          </a:p>
          <a:p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9127E-A920-5543-2915-C41CE29A59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65DF7-A7ED-B6B5-E03E-6DB489AB0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CBB2F-F936-3AE0-4D88-9E6EBB49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80" y="1900518"/>
            <a:ext cx="5751099" cy="33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5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0DEC-B79F-5C6C-A26B-D9C7A1696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107500"/>
            <a:ext cx="8695944" cy="1009422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FIXED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D20E7-B7BE-B86F-2E60-219248ECE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0" y="2116922"/>
            <a:ext cx="7744968" cy="2697480"/>
          </a:xfrm>
        </p:spPr>
        <p:txBody>
          <a:bodyPr>
            <a:noAutofit/>
          </a:bodyPr>
          <a:lstStyle/>
          <a:p>
            <a:r>
              <a:rPr lang="en-US" sz="3200" dirty="0"/>
              <a:t>A fixed layout is a design that has a predefined structure and does not change. It is typically used for print documents and websites that are viewed on desktop computers.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4BB82-3880-ABED-A8A3-B22FBD95F0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B2187-237A-96A5-9DD7-FEA0442F4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45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FD756-798B-DE2E-B21D-1FFB642BA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127759"/>
            <a:ext cx="8695944" cy="1046481"/>
          </a:xfrm>
        </p:spPr>
        <p:txBody>
          <a:bodyPr>
            <a:normAutofit/>
          </a:bodyPr>
          <a:lstStyle/>
          <a:p>
            <a:r>
              <a:rPr lang="en-US" sz="4800" b="1" u="sng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RESPONSIVE 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9DB87-E74D-1AEE-F5D7-FDFF33585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208007"/>
            <a:ext cx="7744968" cy="2697480"/>
          </a:xfrm>
        </p:spPr>
        <p:txBody>
          <a:bodyPr>
            <a:normAutofit/>
          </a:bodyPr>
          <a:lstStyle/>
          <a:p>
            <a:r>
              <a:rPr lang="en-US" sz="3600" dirty="0"/>
              <a:t>A responsive layout is a design that adjusts to different screen sizes and orientations. It is often used to create mobile-friendly websites.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CD26F-CCFA-4C72-7E0E-73323703CC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8B4C0-9435-5134-5CE3-73E8CBFD84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736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documentManagement/types"/>
    <ds:schemaRef ds:uri="230e9df3-be65-4c73-a93b-d1236ebd677e"/>
    <ds:schemaRef ds:uri="http://purl.org/dc/dcmitype/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71af3243-3dd4-4a8d-8c0d-dd76da1f02a5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{424F8553-C6BE-4D15-A3EB-AB1A06BD0C3F}tf56410444_win32</Template>
  <TotalTime>233</TotalTime>
  <Words>599</Words>
  <Application>Microsoft Office PowerPoint</Application>
  <PresentationFormat>Widescreen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PMingLiU-ExtB</vt:lpstr>
      <vt:lpstr>Arial</vt:lpstr>
      <vt:lpstr>Baskerville</vt:lpstr>
      <vt:lpstr>Baskerville Old Face</vt:lpstr>
      <vt:lpstr>Calibri</vt:lpstr>
      <vt:lpstr>Cambria</vt:lpstr>
      <vt:lpstr>Franklin Gothic Book</vt:lpstr>
      <vt:lpstr>Gill Sans Light</vt:lpstr>
      <vt:lpstr>Gill Sans Nova</vt:lpstr>
      <vt:lpstr>Gill Sans Nova Light</vt:lpstr>
      <vt:lpstr>Office Theme</vt:lpstr>
      <vt:lpstr>PowerPoint Presentation</vt:lpstr>
      <vt:lpstr>PowerPoint Presentation</vt:lpstr>
      <vt:lpstr>AGENDA</vt:lpstr>
      <vt:lpstr>PowerPoint Presentation</vt:lpstr>
      <vt:lpstr>WHAT IS A LAYOUT ?</vt:lpstr>
      <vt:lpstr>CHARACTERISTICS OF A  GOOD LAYOUT</vt:lpstr>
      <vt:lpstr>TYPES OF LAYOUT</vt:lpstr>
      <vt:lpstr>FIXED LAYOUT</vt:lpstr>
      <vt:lpstr>RESPONSIVE  LAYOUT</vt:lpstr>
      <vt:lpstr>COMBINATION LAYOUT</vt:lpstr>
      <vt:lpstr>GRID LAYOUT</vt:lpstr>
      <vt:lpstr>HIERARCHICAL LAYOUT</vt:lpstr>
      <vt:lpstr>MAGAZINE LAYOUT </vt:lpstr>
      <vt:lpstr>ADAPTIVE LAYOUT</vt:lpstr>
      <vt:lpstr>AREA OF IMPROVEMENT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Field project:- study of gla  university layout and suggest for  improvement</dc:title>
  <dc:creator>Naresh Singh</dc:creator>
  <cp:lastModifiedBy>Prachi Agrawal</cp:lastModifiedBy>
  <cp:revision>17</cp:revision>
  <dcterms:created xsi:type="dcterms:W3CDTF">2023-01-18T11:59:42Z</dcterms:created>
  <dcterms:modified xsi:type="dcterms:W3CDTF">2023-01-19T08:29:26Z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